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726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526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665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43087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53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734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570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74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15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655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01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6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497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021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6358F85-8B48-4270-B415-0CD4C975A5B6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D30098-E6C7-4CF5-8D04-09948148F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9584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2033" y="1447799"/>
            <a:ext cx="8825658" cy="3329581"/>
          </a:xfrm>
        </p:spPr>
        <p:txBody>
          <a:bodyPr anchor="ctr"/>
          <a:lstStyle/>
          <a:p>
            <a:pPr algn="ctr"/>
            <a:r>
              <a:rPr lang="en-US" dirty="0" smtClean="0">
                <a:latin typeface="Arial Black" panose="020B0A04020102020204" pitchFamily="34" charset="0"/>
              </a:rPr>
              <a:t> PLASTIC SOLAR                        CELLS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2033" y="4658111"/>
            <a:ext cx="8825658" cy="86142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bg2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          LOW COST ENERGY DEVICE FOR TOMORROW</a:t>
            </a:r>
            <a:endParaRPr lang="en-US" sz="2400" dirty="0">
              <a:solidFill>
                <a:schemeClr val="bg2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19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368934"/>
            <a:ext cx="9404723" cy="2489066"/>
          </a:xfrm>
        </p:spPr>
        <p:txBody>
          <a:bodyPr/>
          <a:lstStyle/>
          <a:p>
            <a:r>
              <a:rPr lang="en-US" dirty="0"/>
              <a:t>• </a:t>
            </a:r>
            <a:r>
              <a:rPr lang="en-US" sz="2000" dirty="0"/>
              <a:t>A solar cell is a device that converts the light energy into electrical energy. Usually light from the sun is used to generate electricity from such a device hence the name solar cell.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• </a:t>
            </a:r>
            <a:r>
              <a:rPr lang="en-US" sz="2000" dirty="0"/>
              <a:t>Conventional Solar cells are built from semiconductors.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•</a:t>
            </a:r>
            <a:r>
              <a:rPr lang="en-US" sz="2000" dirty="0"/>
              <a:t>Usually mono-crystalline or poly-crystalline materials are needed for higher efficiency.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489601" cy="436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78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Arial Black" panose="020B0A04020102020204" pitchFamily="34" charset="0"/>
              </a:rPr>
              <a:t>Working Principle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46111" y="1434732"/>
            <a:ext cx="8946541" cy="4195481"/>
          </a:xfrm>
        </p:spPr>
        <p:txBody>
          <a:bodyPr/>
          <a:lstStyle/>
          <a:p>
            <a:r>
              <a:rPr lang="en-US" dirty="0" smtClean="0">
                <a:latin typeface="Arial Black" panose="020B0A04020102020204" pitchFamily="34" charset="0"/>
              </a:rPr>
              <a:t>When </a:t>
            </a:r>
            <a:r>
              <a:rPr lang="en-US" dirty="0">
                <a:latin typeface="Arial Black" panose="020B0A04020102020204" pitchFamily="34" charset="0"/>
              </a:rPr>
              <a:t>p-doped and </a:t>
            </a:r>
            <a:r>
              <a:rPr lang="en-US" dirty="0" smtClean="0">
                <a:latin typeface="Arial Black" panose="020B0A04020102020204" pitchFamily="34" charset="0"/>
              </a:rPr>
              <a:t>n-doped </a:t>
            </a:r>
            <a:r>
              <a:rPr lang="en-US" dirty="0">
                <a:latin typeface="Arial Black" panose="020B0A04020102020204" pitchFamily="34" charset="0"/>
              </a:rPr>
              <a:t>semiconductors are brought together, a depletion layer is </a:t>
            </a:r>
            <a:r>
              <a:rPr lang="en-US" dirty="0" smtClean="0">
                <a:latin typeface="Arial Black" panose="020B0A04020102020204" pitchFamily="34" charset="0"/>
              </a:rPr>
              <a:t>formed.</a:t>
            </a:r>
          </a:p>
          <a:p>
            <a:r>
              <a:rPr lang="en-US" dirty="0">
                <a:latin typeface="Arial Black" panose="020B0A04020102020204" pitchFamily="34" charset="0"/>
              </a:rPr>
              <a:t>The depletion layer sets up an electric field</a:t>
            </a:r>
            <a:r>
              <a:rPr lang="en-US" dirty="0" smtClean="0">
                <a:latin typeface="Arial Black" panose="020B0A04020102020204" pitchFamily="34" charset="0"/>
              </a:rPr>
              <a:t>.</a:t>
            </a:r>
          </a:p>
          <a:p>
            <a:r>
              <a:rPr lang="en-US" dirty="0" smtClean="0">
                <a:latin typeface="Arial Black" panose="020B0A04020102020204" pitchFamily="34" charset="0"/>
              </a:rPr>
              <a:t>Any </a:t>
            </a:r>
            <a:r>
              <a:rPr lang="en-US" dirty="0">
                <a:latin typeface="Arial Black" panose="020B0A04020102020204" pitchFamily="34" charset="0"/>
              </a:rPr>
              <a:t>charge in the field experiences a force that sweeps it to the end of the depletion layer</a:t>
            </a:r>
            <a:r>
              <a:rPr lang="en-US" dirty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953" y="3118267"/>
            <a:ext cx="6128247" cy="362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1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</a:t>
            </a:r>
            <a:r>
              <a:rPr lang="en-US" dirty="0" smtClean="0">
                <a:latin typeface="Arial Black" panose="020B0A04020102020204" pitchFamily="34" charset="0"/>
              </a:rPr>
              <a:t>ACTION OF PHOTONS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1268783"/>
            <a:ext cx="8946541" cy="4195481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A photon excites an electron from the valence band to the conduction band creating an electron-hole pair. </a:t>
            </a:r>
            <a:endParaRPr lang="en-US" dirty="0" smtClean="0">
              <a:latin typeface="Arial Black" panose="020B0A04020102020204" pitchFamily="34" charset="0"/>
            </a:endParaRPr>
          </a:p>
          <a:p>
            <a:r>
              <a:rPr lang="en-US" dirty="0" smtClean="0">
                <a:latin typeface="Arial Black" panose="020B0A04020102020204" pitchFamily="34" charset="0"/>
              </a:rPr>
              <a:t>The </a:t>
            </a:r>
            <a:r>
              <a:rPr lang="en-US" dirty="0">
                <a:latin typeface="Arial Black" panose="020B0A04020102020204" pitchFamily="34" charset="0"/>
              </a:rPr>
              <a:t>excited electrons in the depletion layer move towards the n-type end while the holes move to the p-type end. </a:t>
            </a:r>
          </a:p>
          <a:p>
            <a:r>
              <a:rPr lang="en-US" dirty="0" smtClean="0">
                <a:latin typeface="Arial Black" panose="020B0A04020102020204" pitchFamily="34" charset="0"/>
              </a:rPr>
              <a:t> </a:t>
            </a:r>
            <a:r>
              <a:rPr lang="en-US" dirty="0">
                <a:latin typeface="Arial Black" panose="020B0A04020102020204" pitchFamily="34" charset="0"/>
              </a:rPr>
              <a:t>This flow of charge drives the external load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812" y="3206035"/>
            <a:ext cx="5638122" cy="365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55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 Black" panose="020B0A04020102020204" pitchFamily="34" charset="0"/>
              </a:rPr>
              <a:t>           WHATS THE USE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2100" y="1305943"/>
            <a:ext cx="8946541" cy="4195481"/>
          </a:xfrm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/>
              <a:t>Generating electricity for space </a:t>
            </a:r>
            <a:r>
              <a:rPr lang="en-US" dirty="0" smtClean="0"/>
              <a:t>vehicles </a:t>
            </a:r>
            <a:r>
              <a:rPr lang="en-US" dirty="0"/>
              <a:t>Uses 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Power for facilities like repeater stations for </a:t>
            </a:r>
            <a:r>
              <a:rPr lang="en-US" dirty="0" err="1"/>
              <a:t>tv</a:t>
            </a:r>
            <a:r>
              <a:rPr lang="en-US" dirty="0"/>
              <a:t>, radio etc. in remote locations. </a:t>
            </a:r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/>
              <a:t>Alternative energy source for household purpose where normal electricity is not feasible. </a:t>
            </a:r>
          </a:p>
          <a:p>
            <a:r>
              <a:rPr lang="en-US" dirty="0" smtClean="0"/>
              <a:t> </a:t>
            </a:r>
            <a:r>
              <a:rPr lang="en-US" dirty="0"/>
              <a:t>Power source for small devices like pocket calculators.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0182" y="4516190"/>
            <a:ext cx="1838459" cy="18384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164" y="3696789"/>
            <a:ext cx="4398207" cy="3161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7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4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37</TotalTime>
  <Words>197</Words>
  <Application>Microsoft Office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Century Gothic</vt:lpstr>
      <vt:lpstr>Wingdings 3</vt:lpstr>
      <vt:lpstr>Ion</vt:lpstr>
      <vt:lpstr> PLASTIC SOLAR                        CELLS</vt:lpstr>
      <vt:lpstr>• A solar cell is a device that converts the light energy into electrical energy. Usually light from the sun is used to generate electricity from such a device hence the name solar cell.  • Conventional Solar cells are built from semiconductors.  •Usually mono-crystalline or poly-crystalline materials are needed for higher efficiency.</vt:lpstr>
      <vt:lpstr>Working Principle</vt:lpstr>
      <vt:lpstr>          ACTION OF PHOTONS</vt:lpstr>
      <vt:lpstr>           WHATS THE USE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PLASTIC SOLAR                        CELLS</dc:title>
  <dc:creator>home</dc:creator>
  <cp:lastModifiedBy>home</cp:lastModifiedBy>
  <cp:revision>4</cp:revision>
  <dcterms:created xsi:type="dcterms:W3CDTF">2021-10-25T15:16:23Z</dcterms:created>
  <dcterms:modified xsi:type="dcterms:W3CDTF">2021-10-25T15:53:37Z</dcterms:modified>
</cp:coreProperties>
</file>

<file path=docProps/thumbnail.jpeg>
</file>